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622F-E152-44EB-8CB2-17D6CF750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EAFB1-69FB-4043-A739-C36D37AA5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6C703-1E12-436C-B437-A1A5D66C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BA3C-1E25-4D63-9091-BB3F1EF8BCE3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65F08-D641-407A-BDF7-55DF30AA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3038F-1B2F-4544-A843-57050B958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69FA-44E4-4A05-9A10-22720A7EF13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60415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32A79-711A-4CD2-9BD0-93CA1A9F3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9D82F3-58B1-4D1E-91A3-18E0C55BE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8A22E-708B-43C8-86FE-FA8D1AA36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BA3C-1E25-4D63-9091-BB3F1EF8BCE3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ECF4D-138E-48C2-9384-EB10C204D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F5FA8-CD71-453F-ADF1-6A6BEC9FD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69FA-44E4-4A05-9A10-22720A7EF13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9812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E157F8-5944-440F-9651-DF873A880D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7E2661-FDB9-476F-9577-CDC2AC29B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8B99C-6E3C-4FFB-9394-6CBCFC23B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BA3C-1E25-4D63-9091-BB3F1EF8BCE3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45FA0-70B1-4321-B506-5D431919A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E7462-6E53-4AD3-8A57-6CA8A8FCE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69FA-44E4-4A05-9A10-22720A7EF13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50121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A75DB-8E88-4D0B-A1DD-2200C2E08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CF72F-4AA2-472B-9164-4333DFA7D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B53E8-3E4D-4633-B860-7F93FF6EE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BA3C-1E25-4D63-9091-BB3F1EF8BCE3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48774-48BF-42A2-AE6D-19E7F3C6B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A4DC0-CAC4-4B54-BAF2-A5FACF4BD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69FA-44E4-4A05-9A10-22720A7EF13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4179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B9A13-CD04-438E-B01E-F3D170739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FD7049-E917-4BFA-9A4E-B890A4EF7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0D536-C767-4672-9C65-41E691869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BA3C-1E25-4D63-9091-BB3F1EF8BCE3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3F520-E3CE-415E-B0A4-803961FA5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9D954-C645-43B7-A013-D552FC15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69FA-44E4-4A05-9A10-22720A7EF13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72083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075EC-105A-477D-91C7-C60552B47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01C05-8B51-41FE-AECE-671720229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42B753-F7AC-4420-992A-D89974768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C9C61-1D0C-4001-8F02-595BD75DD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BA3C-1E25-4D63-9091-BB3F1EF8BCE3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E68507-59A3-4D2B-84F0-694CB7E84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102BD-7A92-41F0-A698-63E3D7CE5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69FA-44E4-4A05-9A10-22720A7EF13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87242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64878-DF0A-4AC5-95EA-6D96B844E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1A1AAE-8A24-4BC1-B31C-7163D4BAA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10B0C6-966C-4D45-8B55-1D0E604AD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7E26DF-2C18-4CFC-9F79-BF0B55802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6AB8B7-F35D-48F8-8FF7-F961BA7AD4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B26D0E-D117-4999-B5F8-39DB2E950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BA3C-1E25-4D63-9091-BB3F1EF8BCE3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C626E2-3B1E-4A8A-BCE2-89FC024D0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8B2DE-82CD-44D6-992F-8ECCD7500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69FA-44E4-4A05-9A10-22720A7EF13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7446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07CF1-F99F-4364-9612-D62A4A71B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6976A8-BA71-4C06-A6AC-38328070D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BA3C-1E25-4D63-9091-BB3F1EF8BCE3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C8D6C0-440D-4FE6-A79E-305172394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2D382C-73C7-4B18-8606-ED7525E0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69FA-44E4-4A05-9A10-22720A7EF13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38385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EB4E36-8C1E-412B-8ACB-AF1FEF9C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BA3C-1E25-4D63-9091-BB3F1EF8BCE3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5E602C-3AC7-4EBF-A60F-E860BC0F1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DFF495-8AE7-464C-9455-BCB6D07D4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69FA-44E4-4A05-9A10-22720A7EF13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3238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08215-28F7-431A-9456-75579ECF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36A31-5A55-432F-8D9E-EA8F7F1F6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6F9A10-FA1A-480A-9DBB-B1C563A17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5B9DC0-D4ED-4884-B27F-955D3AA71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BA3C-1E25-4D63-9091-BB3F1EF8BCE3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38CB8-4C8C-4E88-A6A9-EEDCDAD11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22CB0-A0BF-4718-8E7F-6A485461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69FA-44E4-4A05-9A10-22720A7EF13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0226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49085-4B18-4982-98AE-75A4B4523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CB025E-065F-46C1-8EC9-7BB7499D27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6C9A78-D93E-4083-BF31-5586DA4F3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6351BE-DC86-4AAB-A907-ED3FC9FCC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BA3C-1E25-4D63-9091-BB3F1EF8BCE3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7997A-5E1F-4C6E-A43A-716CCE224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DFB2A4-E540-4BE0-9AD7-5B4352720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69FA-44E4-4A05-9A10-22720A7EF13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7399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38FEA2-781D-4D95-BCB6-1F33CF381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FB063-5E76-4389-99ED-11441189B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66BDD-F6E6-48FE-93CA-6DC6F40FC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EBA3C-1E25-4D63-9091-BB3F1EF8BCE3}" type="datetimeFigureOut">
              <a:rPr lang="en-SG" smtClean="0"/>
              <a:t>6/9/2022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3CCF3-10FD-474D-83A1-24A1F16739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A2015-ECFE-438C-B5FD-3DE32BDD6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669FA-44E4-4A05-9A10-22720A7EF13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9994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F5B7F-C995-4E6E-BAB8-22B0C1B61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453" y="3247377"/>
            <a:ext cx="9144000" cy="23876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Bài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4. </a:t>
            </a:r>
            <a:b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LƯỢC ĐỒ TRÍ NHỚ</a:t>
            </a:r>
            <a:br>
              <a:rPr lang="en-SG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nl-NL" sz="5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en-SG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21011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F2978-BBA7-412C-B04F-C4034836D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079" y="1542289"/>
            <a:ext cx="10515600" cy="4351338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nl-NL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I. Lược đồ trí nhớ</a:t>
            </a:r>
            <a:r>
              <a:rPr lang="nl-NL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 </a:t>
            </a:r>
            <a:endParaRPr lang="en-SG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nl-NL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Lược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đồ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trí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nhớ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là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những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tin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thế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giới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giữ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lại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trí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óc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con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Lược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đồ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trí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nhớ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được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đặc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trưng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bởi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sự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đánh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dấu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địa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mà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từng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gặp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từng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đến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.</a:t>
            </a:r>
            <a:endParaRPr lang="en-SG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Lược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đồ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trí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nhớ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phản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ánh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sự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cảm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nhận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đó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sống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ý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nghĩa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ấy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đối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cá</a:t>
            </a:r>
            <a:r>
              <a:rPr lang="en-US" sz="2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nhân</a:t>
            </a:r>
            <a:endParaRPr lang="en-SG" sz="2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09812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1C92F-8705-4D68-B707-C931CDD4C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169" y="123319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nl-NL" sz="30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II. PHÁC THẢO LƯỢC ĐỔ TRÍ NHỚ</a:t>
            </a:r>
            <a:endParaRPr lang="en-SG" sz="3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nl-NL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Các điểm cần xác định để vẽ được biểu đồ trí nhớ: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thúc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mốc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  <a:endParaRPr lang="en-SG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dung: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Nhớ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suy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nghĩ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nơi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vẽ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lược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en-SG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Sắp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xếp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SG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bắt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SG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Gồm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lược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trí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nhớ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lược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đồ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khu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vực</a:t>
            </a:r>
            <a:endParaRPr lang="en-SG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36321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ECD944C-18CC-4A29-B018-7407B0B51F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18196" y="1210615"/>
            <a:ext cx="7315201" cy="448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751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168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Bài 4.   LƯỢC ĐỒ TRÍ NHỚ  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4. LƯỢC ĐỒ TRÍ NHỚ   </dc:title>
  <dc:creator>lieen huong</dc:creator>
  <cp:lastModifiedBy>lieen huong</cp:lastModifiedBy>
  <cp:revision>2</cp:revision>
  <dcterms:created xsi:type="dcterms:W3CDTF">2022-09-06T11:10:12Z</dcterms:created>
  <dcterms:modified xsi:type="dcterms:W3CDTF">2022-09-06T13:14:16Z</dcterms:modified>
</cp:coreProperties>
</file>